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18" r:id="rId5"/>
    <p:sldId id="326" r:id="rId6"/>
    <p:sldId id="321" r:id="rId7"/>
    <p:sldId id="319" r:id="rId8"/>
    <p:sldId id="320" r:id="rId9"/>
    <p:sldId id="297" r:id="rId10"/>
    <p:sldId id="298" r:id="rId11"/>
    <p:sldId id="299" r:id="rId12"/>
    <p:sldId id="322" r:id="rId13"/>
    <p:sldId id="300" r:id="rId14"/>
    <p:sldId id="323" r:id="rId15"/>
    <p:sldId id="301" r:id="rId16"/>
    <p:sldId id="324" r:id="rId17"/>
    <p:sldId id="302" r:id="rId18"/>
    <p:sldId id="325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6" r:id="rId30"/>
    <p:sldId id="29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A6C017F-44C8-4C2D-B380-79B3A51441A4}">
          <p14:sldIdLst>
            <p14:sldId id="318"/>
            <p14:sldId id="326"/>
            <p14:sldId id="321"/>
            <p14:sldId id="319"/>
            <p14:sldId id="320"/>
            <p14:sldId id="297"/>
            <p14:sldId id="298"/>
            <p14:sldId id="299"/>
            <p14:sldId id="322"/>
            <p14:sldId id="300"/>
            <p14:sldId id="323"/>
            <p14:sldId id="301"/>
            <p14:sldId id="324"/>
            <p14:sldId id="302"/>
            <p14:sldId id="325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6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047"/>
    <a:srgbClr val="0B2B41"/>
    <a:srgbClr val="114263"/>
    <a:srgbClr val="401918"/>
    <a:srgbClr val="731F1C"/>
    <a:srgbClr val="AB678E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6437" autoAdjust="0"/>
  </p:normalViewPr>
  <p:slideViewPr>
    <p:cSldViewPr snapToGrid="0">
      <p:cViewPr>
        <p:scale>
          <a:sx n="125" d="100"/>
          <a:sy n="125" d="100"/>
        </p:scale>
        <p:origin x="-1356" y="-1230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338A-2C54-48B6-A869-F1523EB17642}" type="datetimeFigureOut">
              <a:rPr lang="en-US" smtClean="0"/>
              <a:t>2/14/2021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57C9-54A6-4BAA-A5CD-C535F9370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205A9-A302-429C-8AB8-C362C4362DF4}" type="datetimeFigureOut">
              <a:rPr lang="en-US" smtClean="0"/>
              <a:t>2/14/2021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2289-BCFD-4053-9D06-A9140C63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3107" y="197346"/>
            <a:ext cx="115880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237720" y="621279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07735" y="617952"/>
            <a:ext cx="87765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00B0F0"/>
                </a:solidFill>
                <a:latin typeface="Bernard MT Condensed" panose="02050806060905020404" pitchFamily="18" charset="0"/>
              </a:rPr>
              <a:t>Timetable Displayer</a:t>
            </a:r>
          </a:p>
          <a:p>
            <a:pPr algn="ctr"/>
            <a:endParaRPr lang="en-US" sz="1400" b="1" dirty="0">
              <a:solidFill>
                <a:srgbClr val="00B0F0"/>
              </a:solidFill>
              <a:latin typeface="Bernard MT Condensed" panose="020508060609050204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 defense</a:t>
            </a:r>
          </a:p>
        </p:txBody>
      </p:sp>
    </p:spTree>
    <p:extLst>
      <p:ext uri="{BB962C8B-B14F-4D97-AF65-F5344CB8AC3E}">
        <p14:creationId xmlns:p14="http://schemas.microsoft.com/office/powerpoint/2010/main" val="4120174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4561" y="213645"/>
            <a:ext cx="194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Activity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66704" y="6428766"/>
            <a:ext cx="1763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2.5 fig: Manage Room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246265" y="61944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712" y="-1"/>
            <a:ext cx="5427207" cy="624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47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4561" y="213645"/>
            <a:ext cx="194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Activity Diagram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85560" y="6409877"/>
            <a:ext cx="1840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2.6 fig: Manage Course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246265" y="61944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15" y="137350"/>
            <a:ext cx="5827593" cy="62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44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4561" y="213645"/>
            <a:ext cx="194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Activity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27106" y="6406205"/>
            <a:ext cx="2444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2.7 fig: Manage Course Teacher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225913" y="61907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22" y="213644"/>
            <a:ext cx="5889356" cy="609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68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4561" y="213645"/>
            <a:ext cx="194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Activity Diagram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35435" y="6406205"/>
            <a:ext cx="1839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2.8 fig: Manage classes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225913" y="619076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90" y="213464"/>
            <a:ext cx="5354888" cy="616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9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4561" y="213645"/>
            <a:ext cx="194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Activity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68048" y="6401331"/>
            <a:ext cx="1826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2.9 fig: View Timetable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86446" y="61858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633" y="179541"/>
            <a:ext cx="3436421" cy="619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66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4561" y="213645"/>
            <a:ext cx="194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Activity Diagram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94742" y="6401331"/>
            <a:ext cx="1473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2.10 fig: Print PDF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86446" y="61858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42" y="71915"/>
            <a:ext cx="1965364" cy="60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5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4561" y="213645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 Sequence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38713" y="5693233"/>
            <a:ext cx="218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3.1 fig: Student Registration</a:t>
            </a:r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427" y="671388"/>
            <a:ext cx="6870108" cy="50286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203536" y="615297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085497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4561" y="21364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1101" y="5651537"/>
            <a:ext cx="1672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3.2 fig: Student login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260" y="679035"/>
            <a:ext cx="6858000" cy="495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94991" y="61615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759841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4561" y="21364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1101" y="5651537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3.3 fig: Admin login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006" y="559472"/>
            <a:ext cx="6858000" cy="50920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60807" y="61871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906593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9655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1101" y="6376961"/>
            <a:ext cx="1880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3.4 fig: Manage periods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52262" y="616151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45" y="206614"/>
            <a:ext cx="8665319" cy="613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49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0322" y="478438"/>
            <a:ext cx="3272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Topics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2890" y="1500744"/>
            <a:ext cx="26994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purpose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Feature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ERD</a:t>
            </a:r>
          </a:p>
        </p:txBody>
      </p:sp>
      <p:sp>
        <p:nvSpPr>
          <p:cNvPr id="4" name="Rectangle 3"/>
          <p:cNvSpPr/>
          <p:nvPr/>
        </p:nvSpPr>
        <p:spPr>
          <a:xfrm>
            <a:off x="11226457" y="620972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9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4561" y="21364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19826" y="6385507"/>
            <a:ext cx="1832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3.5 fig: Manage Rooms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52262" y="61700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11" y="213645"/>
            <a:ext cx="8409180" cy="606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23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4561" y="21364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0921" y="6394052"/>
            <a:ext cx="1909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3.6 fig: Manage Courses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86445" y="61786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006" y="213645"/>
            <a:ext cx="8241464" cy="606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37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1364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51460" y="6385507"/>
            <a:ext cx="2410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3.7 fig: Manage course teacher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94991" y="61700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21" y="213645"/>
            <a:ext cx="9065200" cy="61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59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45279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6738" y="6406004"/>
            <a:ext cx="1858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3.8 fig: Manage Classes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77899" y="62213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47" y="329945"/>
            <a:ext cx="9143952" cy="604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00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4561" y="21364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29269" y="6437751"/>
            <a:ext cx="1805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3.9 fig: view Timetable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69353" y="61529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12" y="135226"/>
            <a:ext cx="8211646" cy="620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41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4561" y="21364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1101" y="5651537"/>
            <a:ext cx="1473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3.10 fig: Print PDF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495" y="582977"/>
            <a:ext cx="7377290" cy="48198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69353" y="61957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64544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4561" y="213645"/>
            <a:ext cx="290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4. Entity Relation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89323" y="6402597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4. fig: ERD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52262" y="61871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09" y="658799"/>
            <a:ext cx="8818781" cy="582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6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round a wooden table&#10;">
            <a:extLst>
              <a:ext uri="{FF2B5EF4-FFF2-40B4-BE49-F238E27FC236}">
                <a16:creationId xmlns:a16="http://schemas.microsoft.com/office/drawing/2014/main" id="{D48306FF-9A46-43AC-BC11-DE5D9F2D1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1664CF3-C0D1-4769-8E59-8694AF07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1999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69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2" name="Title 41" descr="title">
            <a:extLst>
              <a:ext uri="{FF2B5EF4-FFF2-40B4-BE49-F238E27FC236}">
                <a16:creationId xmlns:a16="http://schemas.microsoft.com/office/drawing/2014/main" id="{72FCEAE4-FA74-4446-B2F5-9AFA2DA13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0" y="2142271"/>
            <a:ext cx="5578995" cy="583838"/>
          </a:xfrm>
        </p:spPr>
        <p:txBody>
          <a:bodyPr/>
          <a:lstStyle/>
          <a:p>
            <a:r>
              <a:rPr lang="en-US" sz="6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F17C705-3351-4B11-BD28-D0CACC12D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8041" y="2726109"/>
            <a:ext cx="469807" cy="104159"/>
            <a:chOff x="9330846" y="5054600"/>
            <a:chExt cx="676275" cy="114300"/>
          </a:xfrm>
          <a:solidFill>
            <a:schemeClr val="bg1"/>
          </a:solidFill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25FEBFE-A26D-4E0B-B884-7E186CD878E5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A24665D-D5CF-4F18-A88A-8E4471800E8D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9F2203F-31BF-4705-AC57-E197602982A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4734E32-080E-49F2-89F3-16F0DBB5D130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4200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9320" y="1863775"/>
            <a:ext cx="852870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Web-based Project.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Digital Solution Like: View per semester Timetable, Download PDF file, Easy to manage.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Timetable Displayer also manage the semester details.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of teachers' time, rooms, class time, etc.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and maintaining.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institutions play an effective role.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37720" y="621279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8025" y="564022"/>
            <a:ext cx="32986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584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8743" y="270397"/>
            <a:ext cx="379433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purpose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80448" y="6212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664" y="1686169"/>
            <a:ext cx="430874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create account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and view per semester class routine.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from extra hassle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Solution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manage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84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2209" y="432768"/>
            <a:ext cx="10699335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Features:</a:t>
            </a:r>
          </a:p>
          <a:p>
            <a:endParaRPr lang="en-US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Teacher manage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Courses manage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Rooms manage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Periods manage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 manage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Timetable</a:t>
            </a:r>
          </a:p>
          <a:p>
            <a:pPr marL="342900" indent="-3429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PDF file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Account manage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View Timetable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student can easily view per semester class routine.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Download PDF file</a:t>
            </a:r>
          </a:p>
          <a:p>
            <a:r>
              <a:rPr lang="en-US" dirty="0"/>
              <a:t>	</a:t>
            </a:r>
          </a:p>
          <a:p>
            <a:endParaRPr 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240701" y="620644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60607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1472" y="384055"/>
            <a:ext cx="219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Use case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67654" y="6482917"/>
            <a:ext cx="2478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fig: Use case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55429" y="6147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743" y="289040"/>
            <a:ext cx="6690974" cy="60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0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73" y="111096"/>
            <a:ext cx="4370818" cy="60078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4561" y="213645"/>
            <a:ext cx="2114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Activity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38998" y="6036874"/>
            <a:ext cx="222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2.1 fig: Student Registration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554" y="111096"/>
            <a:ext cx="4090513" cy="58115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72003" y="6036874"/>
            <a:ext cx="1672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2.2 fig: Student login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71902" y="6190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24895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4561" y="213645"/>
            <a:ext cx="194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Activity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41293" y="6067651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2.3 fig: Admin login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875" y="398727"/>
            <a:ext cx="2790981" cy="56381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237720" y="6190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65632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4561" y="213645"/>
            <a:ext cx="194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Activity Diagram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5130" y="6406205"/>
            <a:ext cx="1811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2.4 fig: Manage period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37720" y="61907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30" y="213645"/>
            <a:ext cx="5650173" cy="597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54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475556_Education presentation_AAS_v5" id="{AAC57104-7B60-491F-A321-6BCAF93AC541}" vid="{5A43072C-36E0-4A5A-A3FF-E88D65C597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1C32B5E-029E-455A-86F0-091666CEEB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D0AD3E-9DDB-4E69-981A-7DAE0E9B5F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575C36-314A-42CB-9114-6E0CE4AB2735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2006/metadata/properties"/>
    <ds:schemaRef ds:uri="71af3243-3dd4-4a8d-8c0d-dd76da1f02a5"/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 presentation</Template>
  <TotalTime>0</TotalTime>
  <Words>367</Words>
  <Application>Microsoft Office PowerPoint</Application>
  <PresentationFormat>Widescreen</PresentationFormat>
  <Paragraphs>131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Bernard MT Condensed</vt:lpstr>
      <vt:lpstr>Calibri</vt:lpstr>
      <vt:lpstr>Calibri Light</vt:lpstr>
      <vt:lpstr>Corbel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2020-11-03T04:29:15Z</dcterms:created>
  <dcterms:modified xsi:type="dcterms:W3CDTF">2021-02-14T16:32:59Z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